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profile_images/378800000647557014/9d69b242e54a1f597fea3686faec146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9"/>
            <a:ext cx="3571899" cy="3571900"/>
          </a:xfrm>
          <a:prstGeom prst="rect">
            <a:avLst/>
          </a:prstGeom>
          <a:noFill/>
        </p:spPr>
      </p:pic>
      <p:pic>
        <p:nvPicPr>
          <p:cNvPr id="1028" name="Picture 4" descr="http://photo1.ask.fm/804/198/365/1650003033-1qk16gc-kfo0k6iafmn1qsa/preview/badbadmadangrysmileyemoticon000609huge136896362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5244"/>
            <a:ext cx="3612858" cy="36452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28860" y="3857628"/>
            <a:ext cx="3916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Классный  час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4286256"/>
            <a:ext cx="58352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«Добро и зло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Кл. руководитель 11 класса МКОУ «Цветочненская СШ»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Барыкина Н.А.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academ.info/upload/ao_images/2013/09/25651/src_c08071756675c0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09715"/>
            <a:ext cx="7572428" cy="504828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428604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 расширять знания о таких качествах, как добро и зло; обучать умению вести дискуссию; развивать творчество; поднять проблему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добротворчества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Подвести к мысли о необходимости совершать добрые дела.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gfi52.pfo.ru/_data/objects/0003/1836/icon.jpg"/>
          <p:cNvPicPr>
            <a:picLocks noChangeAspect="1" noChangeArrowheads="1"/>
          </p:cNvPicPr>
          <p:nvPr/>
        </p:nvPicPr>
        <p:blipFill>
          <a:blip r:embed="rId2"/>
          <a:srcRect l="18913" t="-1667" r="23237"/>
          <a:stretch>
            <a:fillRect/>
          </a:stretch>
        </p:blipFill>
        <p:spPr bwMode="auto">
          <a:xfrm>
            <a:off x="285720" y="357166"/>
            <a:ext cx="3929090" cy="4357718"/>
          </a:xfrm>
          <a:prstGeom prst="rect">
            <a:avLst/>
          </a:prstGeom>
          <a:noFill/>
        </p:spPr>
      </p:pic>
      <p:pic>
        <p:nvPicPr>
          <p:cNvPr id="14342" name="Picture 6" descr="http://frunze.com.ua/social/uploads/posts/2013-07/1375190463_hands_1.jpg"/>
          <p:cNvPicPr>
            <a:picLocks noChangeAspect="1" noChangeArrowheads="1"/>
          </p:cNvPicPr>
          <p:nvPr/>
        </p:nvPicPr>
        <p:blipFill>
          <a:blip r:embed="rId3"/>
          <a:srcRect l="7500" r="22499"/>
          <a:stretch>
            <a:fillRect/>
          </a:stretch>
        </p:blipFill>
        <p:spPr bwMode="auto">
          <a:xfrm>
            <a:off x="4357686" y="428604"/>
            <a:ext cx="4289842" cy="42862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5984" y="4929198"/>
            <a:ext cx="6125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Мир не без добрых людей.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85860"/>
            <a:ext cx="80724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Бережливость, </a:t>
            </a:r>
          </a:p>
          <a:p>
            <a:r>
              <a:rPr lang="ru-RU" sz="2800" dirty="0" smtClean="0"/>
              <a:t>благородство, </a:t>
            </a:r>
          </a:p>
          <a:p>
            <a:r>
              <a:rPr lang="ru-RU" sz="2800" dirty="0" smtClean="0"/>
              <a:t>гуманизм, </a:t>
            </a:r>
          </a:p>
          <a:p>
            <a:r>
              <a:rPr lang="ru-RU" sz="2800" dirty="0" smtClean="0"/>
              <a:t>ум, </a:t>
            </a:r>
          </a:p>
          <a:p>
            <a:r>
              <a:rPr lang="ru-RU" sz="2800" dirty="0" smtClean="0"/>
              <a:t>доброта,</a:t>
            </a:r>
          </a:p>
          <a:p>
            <a:r>
              <a:rPr lang="ru-RU" sz="2800" dirty="0" smtClean="0"/>
              <a:t> непосредственность,</a:t>
            </a:r>
          </a:p>
          <a:p>
            <a:r>
              <a:rPr lang="ru-RU" sz="2800" dirty="0" smtClean="0"/>
              <a:t> ответственность,</a:t>
            </a:r>
          </a:p>
          <a:p>
            <a:r>
              <a:rPr lang="ru-RU" sz="2800" dirty="0" smtClean="0"/>
              <a:t> справедливость, </a:t>
            </a:r>
          </a:p>
          <a:p>
            <a:r>
              <a:rPr lang="ru-RU" sz="2800" dirty="0" smtClean="0"/>
              <a:t>терпение, </a:t>
            </a:r>
          </a:p>
          <a:p>
            <a:r>
              <a:rPr lang="ru-RU" sz="2800" dirty="0" smtClean="0"/>
              <a:t>щедрость, </a:t>
            </a:r>
          </a:p>
          <a:p>
            <a:r>
              <a:rPr lang="ru-RU" sz="2800" dirty="0" smtClean="0"/>
              <a:t>честолюбие,</a:t>
            </a:r>
          </a:p>
          <a:p>
            <a:r>
              <a:rPr lang="ru-RU" sz="2800" dirty="0" smtClean="0"/>
              <a:t> принципиальность,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-5417"/>
            <a:ext cx="835824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У вас появились деньги. Могли бы вы истратить все, что у вас есть, на подарки друзьям?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Товарищ рассказывает о своих невзгодах и бедах. Дадите ли вы ему понять, что вас не интересуют его проблемы, даже если это так и есть?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Часто ли вы говорите приятное людям, окружающим вас, просто так, чтобы поднять их настроение?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Если ваш партнер плохо играет в шахматы или другую игру, будете ли вы иногда ему поддаваться, чтобы сделать приятное?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5. Любите ли вы злые шутки и розыгрыши?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6. Злопамятны ли вы?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7. Можете ли вы терпеливо выслушивать даже то, что вас совершенно не интересует?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8. Умеете ли вы на практике применять свои способности?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9. Бросаете ли вы игру, когда начинаете проигрывать?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10. Если вы уверены в своей правоте, отказываетесь ли вы слушать аргументы оппонента?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11. Охотно ли вы выполняете просьбы?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12. Станете ли вы подтрунивать над кем-то, чтобы развеселить окружающих?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501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Оценка полученного результата: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 набрали больше 8 баллов?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По-видимому, вы любезный и добрый человек, нравитесь окружающим, умеете общаться с людьми. У вас наверняка много друзей. Одно важное предупреждение: никогда не пытайтесь иметь хорошие отношения со всеми - всем не угодишь, да и на пользу это не пойдет ни вам, ни делу.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вас от 4 до 8 баллов?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 что же, ваша доброта - вопрос случая. Добры вы далеко не со всеми. Для одних вы можете пойти на все, но общение с вами более чем неприятно для тех, кто вам не нравится. Это, в общем, не так уж и плохо. Но, наверное, надо стараться быть более ровным со всеми, чтобы не обижать окружающих вас людей.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 набрали меньше 4 баллов?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Общение с вами, следует признать, порой бывает просто мукой для самых близких вам людей. Будьте доброжелательнее, и у вас появится больше друзей, вы спокойнее, разумнее станете относиться к жизненным неурядицам и проблемам.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1000108"/>
            <a:ext cx="5357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Распределяет жизнь добро ,</a:t>
            </a:r>
          </a:p>
          <a:p>
            <a:r>
              <a:rPr lang="ru-RU" sz="2400" dirty="0" smtClean="0"/>
              <a:t>Чтоб каждому в чем-то везло.</a:t>
            </a:r>
          </a:p>
          <a:p>
            <a:r>
              <a:rPr lang="ru-RU" sz="2400" dirty="0" smtClean="0"/>
              <a:t>Сделай добро – сам станешь лучше.</a:t>
            </a:r>
          </a:p>
          <a:p>
            <a:r>
              <a:rPr lang="ru-RU" sz="2400" dirty="0" smtClean="0"/>
              <a:t>Радость от этого получишь.</a:t>
            </a:r>
            <a:endParaRPr lang="ru-RU" sz="2400" dirty="0"/>
          </a:p>
        </p:txBody>
      </p:sp>
      <p:pic>
        <p:nvPicPr>
          <p:cNvPr id="1026" name="Picture 2" descr="http://media01.sakhamedia.ru/index.php?r=site/photoByBox&amp;id=61958&amp;width=900&amp;height=675"/>
          <p:cNvPicPr>
            <a:picLocks noChangeAspect="1" noChangeArrowheads="1"/>
          </p:cNvPicPr>
          <p:nvPr/>
        </p:nvPicPr>
        <p:blipFill>
          <a:blip r:embed="rId2"/>
          <a:srcRect l="8333" r="9166" b="-1"/>
          <a:stretch>
            <a:fillRect/>
          </a:stretch>
        </p:blipFill>
        <p:spPr bwMode="auto">
          <a:xfrm>
            <a:off x="2071670" y="2714620"/>
            <a:ext cx="4243417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</TotalTime>
  <Words>136</Words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учитель</cp:lastModifiedBy>
  <cp:revision>11</cp:revision>
  <dcterms:created xsi:type="dcterms:W3CDTF">2015-10-13T13:26:59Z</dcterms:created>
  <dcterms:modified xsi:type="dcterms:W3CDTF">2015-10-20T15:10:15Z</dcterms:modified>
</cp:coreProperties>
</file>